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9" r:id="rId8"/>
    <p:sldId id="264" r:id="rId9"/>
    <p:sldId id="265" r:id="rId10"/>
    <p:sldId id="266" r:id="rId11"/>
    <p:sldId id="270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BB81-9E28-4B9A-93FF-9DFC22FD1071}" type="datetimeFigureOut">
              <a:rPr lang="en-IN" smtClean="0"/>
              <a:t>16-09-2013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A7D3-3055-4224-96A7-F4B158707C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952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BB81-9E28-4B9A-93FF-9DFC22FD1071}" type="datetimeFigureOut">
              <a:rPr lang="en-IN" smtClean="0"/>
              <a:t>16-09-2013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A7D3-3055-4224-96A7-F4B158707C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37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BB81-9E28-4B9A-93FF-9DFC22FD1071}" type="datetimeFigureOut">
              <a:rPr lang="en-IN" smtClean="0"/>
              <a:t>16-09-2013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A7D3-3055-4224-96A7-F4B158707C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758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BB81-9E28-4B9A-93FF-9DFC22FD1071}" type="datetimeFigureOut">
              <a:rPr lang="en-IN" smtClean="0"/>
              <a:t>16-09-2013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A7D3-3055-4224-96A7-F4B158707C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146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BB81-9E28-4B9A-93FF-9DFC22FD1071}" type="datetimeFigureOut">
              <a:rPr lang="en-IN" smtClean="0"/>
              <a:t>16-09-2013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A7D3-3055-4224-96A7-F4B158707C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902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BB81-9E28-4B9A-93FF-9DFC22FD1071}" type="datetimeFigureOut">
              <a:rPr lang="en-IN" smtClean="0"/>
              <a:t>16-09-2013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A7D3-3055-4224-96A7-F4B158707C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929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BB81-9E28-4B9A-93FF-9DFC22FD1071}" type="datetimeFigureOut">
              <a:rPr lang="en-IN" smtClean="0"/>
              <a:t>16-09-2013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A7D3-3055-4224-96A7-F4B158707C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135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BB81-9E28-4B9A-93FF-9DFC22FD1071}" type="datetimeFigureOut">
              <a:rPr lang="en-IN" smtClean="0"/>
              <a:t>16-09-2013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A7D3-3055-4224-96A7-F4B158707C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596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BB81-9E28-4B9A-93FF-9DFC22FD1071}" type="datetimeFigureOut">
              <a:rPr lang="en-IN" smtClean="0"/>
              <a:t>16-09-2013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A7D3-3055-4224-96A7-F4B158707C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314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BB81-9E28-4B9A-93FF-9DFC22FD1071}" type="datetimeFigureOut">
              <a:rPr lang="en-IN" smtClean="0"/>
              <a:t>16-09-2013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A7D3-3055-4224-96A7-F4B158707C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921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BB81-9E28-4B9A-93FF-9DFC22FD1071}" type="datetimeFigureOut">
              <a:rPr lang="en-IN" smtClean="0"/>
              <a:t>16-09-2013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A7D3-3055-4224-96A7-F4B158707C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672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8BB81-9E28-4B9A-93FF-9DFC22FD1071}" type="datetimeFigureOut">
              <a:rPr lang="en-IN" smtClean="0"/>
              <a:t>16-09-2013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7A7D3-3055-4224-96A7-F4B158707C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756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5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9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0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9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Museo 500" pitchFamily="50" charset="0"/>
              </a:rPr>
              <a:t>THANK YOU</a:t>
            </a:r>
            <a:endParaRPr lang="en-IN" sz="7200" dirty="0">
              <a:latin typeface="Museo 5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3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3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7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4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6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1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2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Karthika</dc:creator>
  <cp:lastModifiedBy>Karthika</cp:lastModifiedBy>
  <cp:revision>74</cp:revision>
  <dcterms:created xsi:type="dcterms:W3CDTF">2013-02-12T05:38:33Z</dcterms:created>
  <dcterms:modified xsi:type="dcterms:W3CDTF">2013-09-16T05:43:25Z</dcterms:modified>
</cp:coreProperties>
</file>